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860DE-8BBD-4DDE-9FEF-12288FE63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990862-94C4-49A9-B1C8-DC5EEA487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E1173A-DBEA-4986-AF3B-3D0290AE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1FB2-7C21-4AD6-8236-C153A2A19A8E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89608-5C9C-4EC6-BBF7-7F4F137E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2C09F-FFC2-446B-A9CA-6A939068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447A-9B77-48F0-99D5-C5B799F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42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F1086-6079-46B3-AF3C-0C875C57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9BAE15-1A19-4BBF-BC2C-BD5EF1F0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236823-568B-420C-A437-7BFA74AF0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1FB2-7C21-4AD6-8236-C153A2A19A8E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6D14F9-ABCF-44CB-95B7-E695386F7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15E17-7A68-4882-A73C-94786E24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447A-9B77-48F0-99D5-C5B799F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0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65334C-42E3-495F-8778-F70AF5E09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494A35-625D-4029-8DD8-C65A9A4D1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E13C5-F303-4D8E-B6AF-742F5EAC1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1FB2-7C21-4AD6-8236-C153A2A19A8E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CC819F-F21B-4120-AFC3-BF8CCCF56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4B631-61D7-4AB1-8EEF-566CDB3C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447A-9B77-48F0-99D5-C5B799F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1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85737-224C-4CFA-8AF0-9783D9ADD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90529C-B4EA-472D-B89A-90B8CA2BB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340ADB-9972-4BA6-B207-FFE45610C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1FB2-7C21-4AD6-8236-C153A2A19A8E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097EE3-4492-4E8F-B601-ED36EA0E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D6C53D-DA1F-4BE6-BF4B-7D81D1DC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447A-9B77-48F0-99D5-C5B799F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6F8DC-2D14-438A-8F5A-FE3398EF2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5F2BF9-C1F0-4086-9B8A-925EA7699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E9D874-1D96-409E-B99D-41C8A87B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1FB2-7C21-4AD6-8236-C153A2A19A8E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234EFC-E3B6-48C8-8899-BEC494DE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79DC86-CFC3-4564-8C97-44F99B00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447A-9B77-48F0-99D5-C5B799F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4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8CEE4-74F2-4E16-BFFD-BC2A36B4E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7865FE-7FCC-4DC1-9CDE-5ADB67F84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B9644F-2312-43E7-8303-0609256B1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7AAE5C-0175-4F45-B44E-BF959A55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1FB2-7C21-4AD6-8236-C153A2A19A8E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8BB4D2-24AE-49C2-A469-03009B4D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146C3A-FE08-446C-96F1-DC7B97DB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447A-9B77-48F0-99D5-C5B799F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0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A8D36-6E24-4A76-A05F-845582CEC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898677-B0B6-4015-B143-11427E169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32DA20-EE82-4C2A-BA66-ADB5C25A6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8112BF-906D-4BA2-9546-8A7BFC465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9A64FB-86BB-4B13-BF32-DE411CC00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58464E-B2B0-479D-8B2D-24E3AF6A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1FB2-7C21-4AD6-8236-C153A2A19A8E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B765FC-48B6-4F5A-A94A-EED4826D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3AB963-30B9-4698-BDE0-ACD5A92C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447A-9B77-48F0-99D5-C5B799F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0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68139-364D-458C-BCBA-28615CBB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76F1F1-C73F-4857-8F0A-B441323B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1FB2-7C21-4AD6-8236-C153A2A19A8E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850AB0-EAAB-4E8D-84E9-1DBB9A48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E34D15-DE63-4B3E-9B2F-09580463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447A-9B77-48F0-99D5-C5B799F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18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E95B17-00D4-4EE4-81E4-1DA3DCFF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1FB2-7C21-4AD6-8236-C153A2A19A8E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385FA6-C00C-4022-9813-74E9B5247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528B05-DFB5-427C-9383-6FA0D4FFF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447A-9B77-48F0-99D5-C5B799F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2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12765-E3E8-45A8-8ECE-5BB2CEE78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13F8D7-1880-4FDA-B1C8-D02031E38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E21729-E726-421F-B12D-23AC81E1B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FCAB6D-E006-47D8-B645-5CD53232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1FB2-7C21-4AD6-8236-C153A2A19A8E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6BEF52-FC74-4E7C-8771-AADA86BB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75B45F-7188-4B9C-98D8-8B2BB7B8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447A-9B77-48F0-99D5-C5B799F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7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D2140-0AAE-4147-A8E9-5EC1C55E5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820C14-7D2C-4124-8BD2-2B5E3CA9B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01A098-3029-426C-B3F3-C3FB82DB0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6BC72B-AF8E-4043-AB05-C8D0AC13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1FB2-7C21-4AD6-8236-C153A2A19A8E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0C0E3-D183-402C-A722-9C6F057B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457C2B-EA7B-44B1-924B-9D44B4AB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447A-9B77-48F0-99D5-C5B799F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5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9CF9C-C567-4157-A542-72BB4860E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4A0E95-DE59-4AD7-AEFF-3BDA2A10C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9C9EED-2F24-47B5-8E38-B71C7625D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01FB2-7C21-4AD6-8236-C153A2A19A8E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D93B1C-1DA4-4913-ADF2-EF35B9CB7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97D591-D308-4015-8119-E3B3EC58F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1447A-9B77-48F0-99D5-C5B799F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259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">
            <a:extLst>
              <a:ext uri="{FF2B5EF4-FFF2-40B4-BE49-F238E27FC236}">
                <a16:creationId xmlns:a16="http://schemas.microsoft.com/office/drawing/2014/main" id="{EB13C5A0-69B9-4A06-AD3D-1B0604B3D5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17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">
            <a:extLst>
              <a:ext uri="{FF2B5EF4-FFF2-40B4-BE49-F238E27FC236}">
                <a16:creationId xmlns:a16="http://schemas.microsoft.com/office/drawing/2014/main" id="{ED7406F1-D81D-448E-B2A5-E8466CBBAC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1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">
            <a:extLst>
              <a:ext uri="{FF2B5EF4-FFF2-40B4-BE49-F238E27FC236}">
                <a16:creationId xmlns:a16="http://schemas.microsoft.com/office/drawing/2014/main" id="{48D8F37A-3D1D-41A4-8CF2-96B5BD2D68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8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">
            <a:extLst>
              <a:ext uri="{FF2B5EF4-FFF2-40B4-BE49-F238E27FC236}">
                <a16:creationId xmlns:a16="http://schemas.microsoft.com/office/drawing/2014/main" id="{AA338F2F-E720-4708-94DD-483D9B78A1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">
            <a:extLst>
              <a:ext uri="{FF2B5EF4-FFF2-40B4-BE49-F238E27FC236}">
                <a16:creationId xmlns:a16="http://schemas.microsoft.com/office/drawing/2014/main" id="{3748039E-4C33-4279-A9DC-A1F256EF8F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44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">
            <a:extLst>
              <a:ext uri="{FF2B5EF4-FFF2-40B4-BE49-F238E27FC236}">
                <a16:creationId xmlns:a16="http://schemas.microsoft.com/office/drawing/2014/main" id="{FC1A8D61-7854-4C94-864F-A548DEB2C9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5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">
            <a:extLst>
              <a:ext uri="{FF2B5EF4-FFF2-40B4-BE49-F238E27FC236}">
                <a16:creationId xmlns:a16="http://schemas.microsoft.com/office/drawing/2014/main" id="{087BADD1-2489-4B3F-B7CE-7AC06325F5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9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">
            <a:extLst>
              <a:ext uri="{FF2B5EF4-FFF2-40B4-BE49-F238E27FC236}">
                <a16:creationId xmlns:a16="http://schemas.microsoft.com/office/drawing/2014/main" id="{BCEF2A05-A782-43F0-96C0-934FF65565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5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">
            <a:extLst>
              <a:ext uri="{FF2B5EF4-FFF2-40B4-BE49-F238E27FC236}">
                <a16:creationId xmlns:a16="http://schemas.microsoft.com/office/drawing/2014/main" id="{E884D78A-1004-4880-A723-F7E962703E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7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">
            <a:extLst>
              <a:ext uri="{FF2B5EF4-FFF2-40B4-BE49-F238E27FC236}">
                <a16:creationId xmlns:a16="http://schemas.microsoft.com/office/drawing/2014/main" id="{0A0CA7C0-93F7-4B8A-96CC-15752D4BB1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0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">
            <a:extLst>
              <a:ext uri="{FF2B5EF4-FFF2-40B4-BE49-F238E27FC236}">
                <a16:creationId xmlns:a16="http://schemas.microsoft.com/office/drawing/2014/main" id="{457CA01B-A9E9-4C49-B7E2-E70FDC329D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21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">
            <a:extLst>
              <a:ext uri="{FF2B5EF4-FFF2-40B4-BE49-F238E27FC236}">
                <a16:creationId xmlns:a16="http://schemas.microsoft.com/office/drawing/2014/main" id="{463751B7-721A-4076-AA00-58D6208B9F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2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">
            <a:extLst>
              <a:ext uri="{FF2B5EF4-FFF2-40B4-BE49-F238E27FC236}">
                <a16:creationId xmlns:a16="http://schemas.microsoft.com/office/drawing/2014/main" id="{7EF15B71-9017-4122-932B-59B7685CD0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50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">
            <a:extLst>
              <a:ext uri="{FF2B5EF4-FFF2-40B4-BE49-F238E27FC236}">
                <a16:creationId xmlns:a16="http://schemas.microsoft.com/office/drawing/2014/main" id="{F7BDC39E-946B-4626-A1E7-2182C1E6EF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70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ivan</cp:lastModifiedBy>
  <cp:revision>1</cp:revision>
  <dcterms:created xsi:type="dcterms:W3CDTF">2023-08-30T04:43:20Z</dcterms:created>
  <dcterms:modified xsi:type="dcterms:W3CDTF">2023-08-30T07:36:34Z</dcterms:modified>
</cp:coreProperties>
</file>